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be1c0b0a434b55" /><Relationship Type="http://schemas.openxmlformats.org/officeDocument/2006/relationships/extended-properties" Target="/docProps/app.xml" Id="R6fde4fa0a71945b0" /><Relationship Type="http://schemas.openxmlformats.org/officeDocument/2006/relationships/officeDocument" Target="/ppt/presentation.xml" Id="R612b9b6066d945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370fa70eeb4fb8"/>
  </p:sldMasterIdLst>
  <p:notesMasterIdLst>
    <p:notesMasterId xmlns:r="http://schemas.openxmlformats.org/officeDocument/2006/relationships" r:id="R8db90b5a5a4040a7"/>
  </p:notesMasterIdLst>
  <p:sldIdLst>
    <p:sldId xmlns:r="http://schemas.openxmlformats.org/officeDocument/2006/relationships" id="256" r:id="R06436d42299b4bd2"/>
    <p:sldId xmlns:r="http://schemas.openxmlformats.org/officeDocument/2006/relationships" id="257" r:id="R653eeff553094948"/>
    <p:sldId xmlns:r="http://schemas.openxmlformats.org/officeDocument/2006/relationships" id="258" r:id="Re528bc443e324272"/>
    <p:sldId xmlns:r="http://schemas.openxmlformats.org/officeDocument/2006/relationships" id="259" r:id="R7b342222e6be4e9f"/>
    <p:sldId xmlns:r="http://schemas.openxmlformats.org/officeDocument/2006/relationships" id="260" r:id="Rdb804a287d054078"/>
    <p:sldId xmlns:r="http://schemas.openxmlformats.org/officeDocument/2006/relationships" id="261" r:id="R84a097a5917040b3"/>
    <p:sldId xmlns:r="http://schemas.openxmlformats.org/officeDocument/2006/relationships" id="262" r:id="R6c7ee60c00af4f2d"/>
    <p:sldId xmlns:r="http://schemas.openxmlformats.org/officeDocument/2006/relationships" id="263" r:id="Rd11f1b5470ba4f27"/>
    <p:sldId xmlns:r="http://schemas.openxmlformats.org/officeDocument/2006/relationships" id="264" r:id="Ra923105d51664816"/>
    <p:sldId xmlns:r="http://schemas.openxmlformats.org/officeDocument/2006/relationships" id="265" r:id="R5681f86c0f864f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9cdd21137b64afc" /><Relationship Type="http://schemas.openxmlformats.org/officeDocument/2006/relationships/slideMaster" Target="/ppt/slideMasters/slideMaster1.xml" Id="R9e370fa70eeb4fb8" /><Relationship Type="http://schemas.openxmlformats.org/officeDocument/2006/relationships/notesMaster" Target="/ppt/notesMasters/notesMaster1.xml" Id="R8db90b5a5a4040a7" /><Relationship Type="http://schemas.openxmlformats.org/officeDocument/2006/relationships/presProps" Target="/ppt/presProps.xml" Id="Rcf8bda593f8348f2" /><Relationship Type="http://schemas.openxmlformats.org/officeDocument/2006/relationships/tableStyles" Target="/ppt/tableStyles.xml" Id="R7e2c8ae58bbf44be" /><Relationship Type="http://schemas.openxmlformats.org/officeDocument/2006/relationships/slide" Target="/ppt/slides/slide1.xml" Id="R06436d42299b4bd2" /><Relationship Type="http://schemas.openxmlformats.org/officeDocument/2006/relationships/slide" Target="/ppt/slides/slide2.xml" Id="R653eeff553094948" /><Relationship Type="http://schemas.openxmlformats.org/officeDocument/2006/relationships/slide" Target="/ppt/slides/slide3.xml" Id="Re528bc443e324272" /><Relationship Type="http://schemas.openxmlformats.org/officeDocument/2006/relationships/slide" Target="/ppt/slides/slide4.xml" Id="R7b342222e6be4e9f" /><Relationship Type="http://schemas.openxmlformats.org/officeDocument/2006/relationships/slide" Target="/ppt/slides/slide5.xml" Id="Rdb804a287d054078" /><Relationship Type="http://schemas.openxmlformats.org/officeDocument/2006/relationships/slide" Target="/ppt/slides/slide6.xml" Id="R84a097a5917040b3" /><Relationship Type="http://schemas.openxmlformats.org/officeDocument/2006/relationships/slide" Target="/ppt/slides/slide7.xml" Id="R6c7ee60c00af4f2d" /><Relationship Type="http://schemas.openxmlformats.org/officeDocument/2006/relationships/slide" Target="/ppt/slides/slide8.xml" Id="Rd11f1b5470ba4f27" /><Relationship Type="http://schemas.openxmlformats.org/officeDocument/2006/relationships/slide" Target="/ppt/slides/slide9.xml" Id="Ra923105d51664816" /><Relationship Type="http://schemas.openxmlformats.org/officeDocument/2006/relationships/slide" Target="/ppt/slides/slide10.xml" Id="R5681f86c0f864f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fa912e4b6445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5d7aa75bfd4b74" /><Relationship Type="http://schemas.openxmlformats.org/officeDocument/2006/relationships/notesMaster" Target="/ppt/notesMasters/notesMaster1.xml" Id="Rdc6bad6b3ede44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1a924a91b34a28" /><Relationship Type="http://schemas.openxmlformats.org/officeDocument/2006/relationships/notesMaster" Target="/ppt/notesMasters/notesMaster1.xml" Id="Rc75ff390c90c4a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1ca2410dbf4b9b" /><Relationship Type="http://schemas.openxmlformats.org/officeDocument/2006/relationships/notesMaster" Target="/ppt/notesMasters/notesMaster1.xml" Id="R5ded63e9f15d49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df88f514ef4e9e" /><Relationship Type="http://schemas.openxmlformats.org/officeDocument/2006/relationships/notesMaster" Target="/ppt/notesMasters/notesMaster1.xml" Id="R770dc7ba544747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aa5dda194bc4a63" /><Relationship Type="http://schemas.openxmlformats.org/officeDocument/2006/relationships/notesMaster" Target="/ppt/notesMasters/notesMaster1.xml" Id="R877367bba2aa45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ca8eb819c04473" /><Relationship Type="http://schemas.openxmlformats.org/officeDocument/2006/relationships/notesMaster" Target="/ppt/notesMasters/notesMaster1.xml" Id="R407f25017a5049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089cd4cff24ccb" /><Relationship Type="http://schemas.openxmlformats.org/officeDocument/2006/relationships/notesMaster" Target="/ppt/notesMasters/notesMaster1.xml" Id="Rcc74d0f4af8a44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7b6a81a69f9461b" /><Relationship Type="http://schemas.openxmlformats.org/officeDocument/2006/relationships/notesMaster" Target="/ppt/notesMasters/notesMaster1.xml" Id="Rff75c61653ef47a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d436a26f1b4e6f" /><Relationship Type="http://schemas.openxmlformats.org/officeDocument/2006/relationships/notesMaster" Target="/ppt/notesMasters/notesMaster1.xml" Id="R8e3def16fae544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8d43384848a401d" /><Relationship Type="http://schemas.openxmlformats.org/officeDocument/2006/relationships/notesMaster" Target="/ppt/notesMasters/notesMaster1.xml" Id="R23a5da3fe47a41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Espera antes del video inicial.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Convocan EXATEC Yucatán y Clúster Empresarial EXATEC Sureste.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Patrocinadores: KYST, Toloache Studio, Habitivo · Galería de Diseño Mexicano y CAPITAI 21.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Aliados institucionales. Cumbre Mérida conserva el nombre de sede integrado en su emblema. Rotary Club Mérida-Itzaes conserva su firma completa.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Sky Capital, sede anfitriona.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Diseño y producción audiovisual: Soul Lens Studios. Tecnología agéntica: Xplorers Startups.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QR: https://clusterexatec.org/eventos/biohacking-empresarial-2026/#recap. Sección disponible; resumen posterior al evento.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Apertura después del video.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Transición entre bloques.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Cierre y continuidad en The Sky Priority.</a:t>
            </a:r>
          </a:p>
          <a:p xmlns:a="http://schemas.openxmlformats.org/drawingml/2006/main">
            <a:r>
              <a:t>Formato horizontal 16:9. Proyectar sin estirar ni recortar. Fondo arquitectónico ilustrativo; las fotografías de Andrea y The Sky se conservan de los materiales del evento.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ac47c8ef324c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526fea446ed4caf" /><Relationship Type="http://schemas.openxmlformats.org/officeDocument/2006/relationships/slideLayout" Target="/ppt/slideLayouts/slideLayout1.xml" Id="R4832b6dcb4cf48a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32b6dcb4cf48a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07c3070373421b" /><Relationship Type="http://schemas.openxmlformats.org/officeDocument/2006/relationships/image" Target="/ppt/media/image.png" Id="Ra4ff8e1f9946412a" /><Relationship Type="http://schemas.openxmlformats.org/officeDocument/2006/relationships/image" Target="/ppt/media/image.jpeg" Id="Rfebb3d4cd09247a4" /><Relationship Type="http://schemas.openxmlformats.org/officeDocument/2006/relationships/notesSlide" Target="/ppt/notesSlides/notesSlide1.xml" Id="R404c01baff1c4e6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7d21c3324c49f3" /><Relationship Type="http://schemas.openxmlformats.org/officeDocument/2006/relationships/image" Target="/ppt/media/image2.png" Id="Rf1ca2ff9483f4604" /><Relationship Type="http://schemas.openxmlformats.org/officeDocument/2006/relationships/image" Target="/ppt/media/image3.png" Id="Rd8a586fbc3804e59" /><Relationship Type="http://schemas.openxmlformats.org/officeDocument/2006/relationships/image" Target="/ppt/media/image4.png" Id="R9b5fa89535894439" /><Relationship Type="http://schemas.openxmlformats.org/officeDocument/2006/relationships/notesSlide" Target="/ppt/notesSlides/notesSlide2.xml" Id="R3e81c192f1df47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619aa312114261" /><Relationship Type="http://schemas.openxmlformats.org/officeDocument/2006/relationships/image" Target="/ppt/media/image5.png" Id="R660ec83a99364200" /><Relationship Type="http://schemas.openxmlformats.org/officeDocument/2006/relationships/image" Target="/ppt/media/image6.png" Id="R0e42f64cfbf845f0" /><Relationship Type="http://schemas.openxmlformats.org/officeDocument/2006/relationships/image" Target="/ppt/media/image7.png" Id="R414b2863f46d46d7" /><Relationship Type="http://schemas.openxmlformats.org/officeDocument/2006/relationships/image" Target="/ppt/media/image8.png" Id="Rb7146213aa8243b5" /><Relationship Type="http://schemas.openxmlformats.org/officeDocument/2006/relationships/image" Target="/ppt/media/image9.png" Id="R8a32bc3119f14f0d" /><Relationship Type="http://schemas.openxmlformats.org/officeDocument/2006/relationships/notesSlide" Target="/ppt/notesSlides/notesSlide3.xml" Id="R9dcd93be994240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db5d0c8564cbe" /><Relationship Type="http://schemas.openxmlformats.org/officeDocument/2006/relationships/image" Target="/ppt/media/image10.png" Id="R5b7ffeb4adf54a17" /><Relationship Type="http://schemas.openxmlformats.org/officeDocument/2006/relationships/image" Target="/ppt/media/image11.png" Id="R5563b2c31d564585" /><Relationship Type="http://schemas.openxmlformats.org/officeDocument/2006/relationships/image" Target="/ppt/media/image12.png" Id="R23552be3755e4964" /><Relationship Type="http://schemas.openxmlformats.org/officeDocument/2006/relationships/image" Target="/ppt/media/image13.png" Id="R6eca47baf6ad4633" /><Relationship Type="http://schemas.openxmlformats.org/officeDocument/2006/relationships/image" Target="/ppt/media/image14.png" Id="R5ce69adc2c82474a" /><Relationship Type="http://schemas.openxmlformats.org/officeDocument/2006/relationships/image" Target="/ppt/media/image15.png" Id="Rc5ae87854a944a7d" /><Relationship Type="http://schemas.openxmlformats.org/officeDocument/2006/relationships/notesSlide" Target="/ppt/notesSlides/notesSlide4.xml" Id="Rdd38dfdb847b4f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a94e872ac54066" /><Relationship Type="http://schemas.openxmlformats.org/officeDocument/2006/relationships/image" Target="/ppt/media/image16.png" Id="Rdb52a05ec6aa484c" /><Relationship Type="http://schemas.openxmlformats.org/officeDocument/2006/relationships/image" Target="/ppt/media/image17.png" Id="Ra2367d4cefa54ef4" /><Relationship Type="http://schemas.openxmlformats.org/officeDocument/2006/relationships/notesSlide" Target="/ppt/notesSlides/notesSlide5.xml" Id="R41b2763122ba45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44560343ba4832" /><Relationship Type="http://schemas.openxmlformats.org/officeDocument/2006/relationships/image" Target="/ppt/media/image18.png" Id="Rc585c9bcd48f4b3f" /><Relationship Type="http://schemas.openxmlformats.org/officeDocument/2006/relationships/image" Target="/ppt/media/image19.png" Id="Rb37aa17dc7414f02" /><Relationship Type="http://schemas.openxmlformats.org/officeDocument/2006/relationships/image" Target="/ppt/media/image20.png" Id="R74946f127975459d" /><Relationship Type="http://schemas.openxmlformats.org/officeDocument/2006/relationships/notesSlide" Target="/ppt/notesSlides/notesSlide6.xml" Id="Reacfb821bd544ea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d1bd9535684c19" /><Relationship Type="http://schemas.openxmlformats.org/officeDocument/2006/relationships/image" Target="/ppt/media/image21.png" Id="Rf51de541464e44f8" /><Relationship Type="http://schemas.openxmlformats.org/officeDocument/2006/relationships/image" Target="/ppt/media/image22.png" Id="R675d250fa42b485b" /><Relationship Type="http://schemas.openxmlformats.org/officeDocument/2006/relationships/notesSlide" Target="/ppt/notesSlides/notesSlide7.xml" Id="R0417b22d090849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46e4fc09604082" /><Relationship Type="http://schemas.openxmlformats.org/officeDocument/2006/relationships/image" Target="/ppt/media/image23.png" Id="R6b26624bbf854272" /><Relationship Type="http://schemas.openxmlformats.org/officeDocument/2006/relationships/image" Target="/ppt/media/image2.jpeg" Id="R3e00bb2e1e5740f4" /><Relationship Type="http://schemas.openxmlformats.org/officeDocument/2006/relationships/notesSlide" Target="/ppt/notesSlides/notesSlide8.xml" Id="Rb822cd82d160475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b000b17ebd42bb" /><Relationship Type="http://schemas.openxmlformats.org/officeDocument/2006/relationships/image" Target="/ppt/media/image24.png" Id="R41a99a77ba1c4712" /><Relationship Type="http://schemas.openxmlformats.org/officeDocument/2006/relationships/notesSlide" Target="/ppt/notesSlides/notesSlide9.xml" Id="R70055baed06242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825033b5a4bce" /><Relationship Type="http://schemas.openxmlformats.org/officeDocument/2006/relationships/image" Target="/ppt/media/image25.png" Id="R33a18e6a370e453e" /><Relationship Type="http://schemas.openxmlformats.org/officeDocument/2006/relationships/image" Target="/ppt/media/image26.png" Id="Rda0c043affdb46cc" /><Relationship Type="http://schemas.openxmlformats.org/officeDocument/2006/relationships/image" Target="/ppt/media/image27.png" Id="R54e25b60667f4f96" /><Relationship Type="http://schemas.openxmlformats.org/officeDocument/2006/relationships/notesSlide" Target="/ppt/notesSlides/notesSlide10.xml" Id="R492d595f399b45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ff8e1f9946412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bb3d4cd09247a4"/>
          <a:srcRect xmlns:a="http://schemas.openxmlformats.org/drawingml/2006/main" l="12512" t="0" r="1251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63000" y="0"/>
            <a:ext cx="3429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F95CA-1365-4DC0-9018-646E213B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14400"/>
            <a:ext cx="7524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COMENZAMOS EN UNOS MOMENTOS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EE9252-BA6D-4AAB-BE2E-F1F038618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14550"/>
            <a:ext cx="7715250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Biohacking</a:t>
            </a:r>
          </a:p>
          <a:p xmlns:a="http://schemas.openxmlformats.org/drawingml/2006/main">
            <a:pPr>
              <a:defRPr sz="6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Empresarial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FBD3AD-7348-4BBB-B7E3-DDCB1AA2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10125"/>
            <a:ext cx="76676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Andrea Molina Montalvo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F22212-0486-463A-A172-3FB81496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05450"/>
            <a:ext cx="742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Nutrióloga Clínica</a:t>
            </a:r>
          </a:p>
        </p:txBody>
      </p:sp>
    </p:spTree>
    <p:extLst>
      <p:ext uri="{BB962C8B-B14F-4D97-AF65-F5344CB8AC3E}">
        <p14:creationId xmlns:p14="http://schemas.microsoft.com/office/powerpoint/2010/main" val="6983845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ca2ff9483f460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3BBDD1-33CA-4768-B7D0-54644397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42950"/>
            <a:ext cx="10363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Una comunidad que nos conecta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586fbc3804e59"/>
          <a:stretch xmlns:a="http://schemas.openxmlformats.org/drawingml/2006/main"/>
        </p:blipFill>
        <p:spPr>
          <a:xfrm xmlns:a="http://schemas.openxmlformats.org/drawingml/2006/main">
            <a:off x="1066800" y="3032314"/>
            <a:ext cx="3857625" cy="1383923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5fa89535894439"/>
          <a:stretch xmlns:a="http://schemas.openxmlformats.org/drawingml/2006/main"/>
        </p:blipFill>
        <p:spPr>
          <a:xfrm xmlns:a="http://schemas.openxmlformats.org/drawingml/2006/main">
            <a:off x="6162675" y="3013213"/>
            <a:ext cx="4286250" cy="144117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610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0ec83a9936420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4A57D2-BAB8-4270-8B36-A61F73DE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42950"/>
            <a:ext cx="10363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Patrocinadores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42f64cfbf845f0"/>
          <a:stretch xmlns:a="http://schemas.openxmlformats.org/drawingml/2006/main"/>
        </p:blipFill>
        <p:spPr>
          <a:xfrm xmlns:a="http://schemas.openxmlformats.org/drawingml/2006/main">
            <a:off x="1590675" y="2618173"/>
            <a:ext cx="3000375" cy="716779"/>
          </a:xfrm>
          <a:prstGeom xmlns:a="http://schemas.openxmlformats.org/drawingml/2006/main" prst="rect">
            <a:avLst/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4b2863f46d46d7"/>
          <a:stretch xmlns:a="http://schemas.openxmlformats.org/drawingml/2006/main"/>
        </p:blipFill>
        <p:spPr>
          <a:xfrm xmlns:a="http://schemas.openxmlformats.org/drawingml/2006/main">
            <a:off x="6581775" y="1942754"/>
            <a:ext cx="3048000" cy="1791393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146213aa8243b5"/>
          <a:stretch xmlns:a="http://schemas.openxmlformats.org/drawingml/2006/main"/>
        </p:blipFill>
        <p:spPr>
          <a:xfrm xmlns:a="http://schemas.openxmlformats.org/drawingml/2006/main">
            <a:off x="1666875" y="4786096"/>
            <a:ext cx="2857500" cy="962458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32bc3119f14f0d"/>
          <a:stretch xmlns:a="http://schemas.openxmlformats.org/drawingml/2006/main"/>
        </p:blipFill>
        <p:spPr>
          <a:xfrm xmlns:a="http://schemas.openxmlformats.org/drawingml/2006/main">
            <a:off x="6723239" y="4362450"/>
            <a:ext cx="2669822" cy="16383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783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7ffeb4adf54a1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3B5104-AD79-4C6E-B18D-14C774D1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42950"/>
            <a:ext cx="10363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Aliados institucionales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63b2c31d564585"/>
          <a:stretch xmlns:a="http://schemas.openxmlformats.org/drawingml/2006/main"/>
        </p:blipFill>
        <p:spPr>
          <a:xfrm xmlns:a="http://schemas.openxmlformats.org/drawingml/2006/main">
            <a:off x="1239405" y="2171700"/>
            <a:ext cx="1521689" cy="185737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552be3755e4964"/>
          <a:stretch xmlns:a="http://schemas.openxmlformats.org/drawingml/2006/main"/>
        </p:blipFill>
        <p:spPr>
          <a:xfrm xmlns:a="http://schemas.openxmlformats.org/drawingml/2006/main">
            <a:off x="3714750" y="2383945"/>
            <a:ext cx="2362200" cy="142336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ca47baf6ad4633"/>
          <a:stretch xmlns:a="http://schemas.openxmlformats.org/drawingml/2006/main"/>
        </p:blipFill>
        <p:spPr>
          <a:xfrm xmlns:a="http://schemas.openxmlformats.org/drawingml/2006/main">
            <a:off x="6762750" y="2693282"/>
            <a:ext cx="2914650" cy="1138060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e69adc2c82474a"/>
          <a:stretch xmlns:a="http://schemas.openxmlformats.org/drawingml/2006/main"/>
        </p:blipFill>
        <p:spPr>
          <a:xfrm xmlns:a="http://schemas.openxmlformats.org/drawingml/2006/main">
            <a:off x="1552575" y="4846399"/>
            <a:ext cx="2857500" cy="1041877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ae87854a944a7d"/>
          <a:stretch xmlns:a="http://schemas.openxmlformats.org/drawingml/2006/main"/>
        </p:blipFill>
        <p:spPr>
          <a:xfrm xmlns:a="http://schemas.openxmlformats.org/drawingml/2006/main">
            <a:off x="5591175" y="4919685"/>
            <a:ext cx="4038600" cy="88578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949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52a05ec6aa484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D9D3C1-843F-476A-A363-9936B0475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42950"/>
            <a:ext cx="10363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Sede anfitriona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367d4cefa54ef4"/>
          <a:stretch xmlns:a="http://schemas.openxmlformats.org/drawingml/2006/main"/>
        </p:blipFill>
        <p:spPr>
          <a:xfrm xmlns:a="http://schemas.openxmlformats.org/drawingml/2006/main">
            <a:off x="1924050" y="3280769"/>
            <a:ext cx="4667250" cy="163948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026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5c9bcd48f4b3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E07AB-AD9C-487F-A4BF-A550CB141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42950"/>
            <a:ext cx="10363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Detrás de esta experiencia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CA091D-6D77-4356-89E1-6F3B6BE83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552700"/>
            <a:ext cx="4714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PRODUCCIÓN AUDIOVISUAL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E198EC-9184-446B-BA09-14E97B7B2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552700"/>
            <a:ext cx="45815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TECNOLOGÍA AGÉNTICA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7aa17dc7414f02"/>
          <a:stretch xmlns:a="http://schemas.openxmlformats.org/drawingml/2006/main"/>
        </p:blipFill>
        <p:spPr>
          <a:xfrm xmlns:a="http://schemas.openxmlformats.org/drawingml/2006/main">
            <a:off x="1162050" y="3476625"/>
            <a:ext cx="3810000" cy="161925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946f127975459d"/>
          <a:stretch xmlns:a="http://schemas.openxmlformats.org/drawingml/2006/main"/>
        </p:blipFill>
        <p:spPr>
          <a:xfrm xmlns:a="http://schemas.openxmlformats.org/drawingml/2006/main">
            <a:off x="6267450" y="3954070"/>
            <a:ext cx="4200525" cy="6262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351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1de541464e44f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921891-DF44-4802-A30A-C33D8D4F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009650"/>
            <a:ext cx="685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D6BB8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D6BB87"/>
                </a:solidFill>
                <a:latin typeface="Helvetica Neue"/>
                <a:ea typeface="Helvetica Neue"/>
                <a:cs typeface="Helvetica Neue"/>
              </a:rPr>
              <a:t>MEMORIA DEL ENCUENTRO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229A15-2715-495D-B32A-0F2D80AF1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71675"/>
            <a:ext cx="6572250" cy="1914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Que las ideas</a:t>
            </a:r>
          </a:p>
          <a:p xmlns:a="http://schemas.openxmlformats.org/drawingml/2006/main">
            <a:pPr>
              <a:defRPr sz="49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sigan contigo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DE51E0-051C-41C8-BFFF-B3750667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19600"/>
            <a:ext cx="6858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Escanea y guarda la página.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744E9B-5636-4609-B52E-E8989020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86350"/>
            <a:ext cx="685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El resumen, después del evento.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035605-23A4-47D9-B81A-2A25660A9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762125"/>
            <a:ext cx="238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B8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133668-48FC-471E-96A7-548256A0E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762125"/>
            <a:ext cx="19050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B8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5FF834-E314-4A4A-B5C5-B4D09355E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82275" y="1762125"/>
            <a:ext cx="238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B8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05591-7175-48F2-93C4-7F974FCE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762125"/>
            <a:ext cx="19050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B8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95E457-04D8-4E65-9976-FA996DEF4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133975"/>
            <a:ext cx="238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B8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86913F-E7F7-4023-B463-3BE16E90A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914900"/>
            <a:ext cx="19050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B8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DF750C-6F26-4785-B08D-F4F21D9F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82275" y="5133975"/>
            <a:ext cx="238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B87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0ECB01-8E1D-4B09-8FF6-0A4C76C50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4914900"/>
            <a:ext cx="19050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B8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FE87D2-3B88-4723-81E1-4B2865AC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63275" y="2114550"/>
            <a:ext cx="952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B87"/>
          </a:solidFill>
          <a:ln xmlns:a="http://schemas.openxmlformats.org/drawingml/2006/main" w="0">
            <a:noFill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5d250fa42b48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62850" y="1876425"/>
            <a:ext cx="3143250" cy="3143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CCCA55-3B53-42C1-B8F8-167A5686C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5353050"/>
            <a:ext cx="323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clusterexatec.org</a:t>
            </a:r>
          </a:p>
        </p:txBody>
      </p:sp>
    </p:spTree>
    <p:extLst>
      <p:ext uri="{BB962C8B-B14F-4D97-AF65-F5344CB8AC3E}">
        <p14:creationId xmlns:p14="http://schemas.microsoft.com/office/powerpoint/2010/main" val="20839024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26624bbf85427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00bb2e1e5740f4"/>
          <a:srcRect xmlns:a="http://schemas.openxmlformats.org/drawingml/2006/main" l="88" t="0" r="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53650" y="0"/>
            <a:ext cx="20383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39EA81-BB61-4490-B470-8BD67B1F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42975"/>
            <a:ext cx="742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BIOHACKING EMPRESARIAL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F4CB8B-D5B1-41F2-887F-00FA6062F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57425"/>
            <a:ext cx="775335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1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1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Cuidar a</a:t>
            </a:r>
          </a:p>
          <a:p xmlns:a="http://schemas.openxmlformats.org/drawingml/2006/main">
            <a:pPr>
              <a:defRPr sz="61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61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quien lidera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426DF8-3020-43E6-BBC2-B7ABE4E70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81575"/>
            <a:ext cx="76390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Andrea Molina Montalvo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DCEE6F-F084-4A6F-AFE1-29C29EDDB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91175"/>
            <a:ext cx="723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Nutrióloga Clínica</a:t>
            </a:r>
          </a:p>
        </p:txBody>
      </p:sp>
    </p:spTree>
    <p:extLst>
      <p:ext uri="{BB962C8B-B14F-4D97-AF65-F5344CB8AC3E}">
        <p14:creationId xmlns:p14="http://schemas.microsoft.com/office/powerpoint/2010/main" val="667687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a99a77ba1c471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EE74D-25C2-48F1-8226-5C2D98523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90600"/>
            <a:ext cx="8477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BIOHACKING EMPRESARIAL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70F9DD-B3DC-45A2-BCDD-AC0F2E956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9850"/>
            <a:ext cx="8953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8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8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 conversación</a:t>
            </a:r>
          </a:p>
          <a:p xmlns:a="http://schemas.openxmlformats.org/drawingml/2006/main">
            <a:pPr>
              <a:defRPr sz="58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8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continúa</a:t>
            </a:r>
          </a:p>
        </p:txBody>
      </p:sp>
    </p:spTree>
    <p:extLst>
      <p:ext uri="{BB962C8B-B14F-4D97-AF65-F5344CB8AC3E}">
        <p14:creationId xmlns:p14="http://schemas.microsoft.com/office/powerpoint/2010/main" val="20360133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20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18e6a370e453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9D082C-8F97-4FAC-BB36-D5850721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857250"/>
            <a:ext cx="9906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Gracias por</a:t>
            </a:r>
          </a:p>
          <a:p xmlns:a="http://schemas.openxmlformats.org/drawingml/2006/main">
            <a:pPr>
              <a:defRPr sz="57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acompañarnos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263418-79B9-4A91-9980-9192795C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81350"/>
            <a:ext cx="981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DCE8F5"/>
                </a:solidFill>
                <a:latin typeface="Helvetica Neue"/>
                <a:ea typeface="Helvetica Neue"/>
                <a:cs typeface="Helvetica Neue"/>
              </a:rPr>
              <a:t>La experiencia continúa 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2957BF-FAC4-439C-B94C-4F70AAA5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48100"/>
            <a:ext cx="9906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Sky Priority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c043affdb46cc"/>
          <a:stretch xmlns:a="http://schemas.openxmlformats.org/drawingml/2006/main"/>
        </p:blipFill>
        <p:spPr>
          <a:xfrm xmlns:a="http://schemas.openxmlformats.org/drawingml/2006/main">
            <a:off x="914400" y="5471208"/>
            <a:ext cx="2819400" cy="101146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e25b60667f4f96"/>
          <a:stretch xmlns:a="http://schemas.openxmlformats.org/drawingml/2006/main"/>
        </p:blipFill>
        <p:spPr>
          <a:xfrm xmlns:a="http://schemas.openxmlformats.org/drawingml/2006/main">
            <a:off x="5947747" y="5448300"/>
            <a:ext cx="3144482" cy="10572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783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2026-09-10T21:24:07.7780000Z</dcterms:created>
  <dcterms:modified xsi:type="dcterms:W3CDTF">2026-09-10T21:24:07.7780000Z</dcterms:modified>
</coreProperties>
</file>