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d2729e2b4bf4e00" /><Relationship Type="http://schemas.openxmlformats.org/officeDocument/2006/relationships/extended-properties" Target="/docProps/app.xml" Id="R0a9b792b0c1d4f3a" /><Relationship Type="http://schemas.openxmlformats.org/officeDocument/2006/relationships/officeDocument" Target="/ppt/presentation.xml" Id="R0a623c625449417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77c4529a4ec4ee2"/>
  </p:sldMasterIdLst>
  <p:notesMasterIdLst>
    <p:notesMasterId xmlns:r="http://schemas.openxmlformats.org/officeDocument/2006/relationships" r:id="Rebcac19a858a4461"/>
  </p:notesMasterIdLst>
  <p:sldIdLst>
    <p:sldId xmlns:r="http://schemas.openxmlformats.org/officeDocument/2006/relationships" id="256" r:id="R37a4dd855c0148bc"/>
    <p:sldId xmlns:r="http://schemas.openxmlformats.org/officeDocument/2006/relationships" id="257" r:id="Re93b6877fbf84268"/>
    <p:sldId xmlns:r="http://schemas.openxmlformats.org/officeDocument/2006/relationships" id="258" r:id="R43899bc99d774bd5"/>
    <p:sldId xmlns:r="http://schemas.openxmlformats.org/officeDocument/2006/relationships" id="259" r:id="Ra30b182fea5d43b6"/>
    <p:sldId xmlns:r="http://schemas.openxmlformats.org/officeDocument/2006/relationships" id="260" r:id="R481ec0654e514bf2"/>
    <p:sldId xmlns:r="http://schemas.openxmlformats.org/officeDocument/2006/relationships" id="261" r:id="R0bd2e50bf3a34511"/>
    <p:sldId xmlns:r="http://schemas.openxmlformats.org/officeDocument/2006/relationships" id="262" r:id="Rc29040cd64c34dc6"/>
    <p:sldId xmlns:r="http://schemas.openxmlformats.org/officeDocument/2006/relationships" id="263" r:id="Rac30100a8ed64d03"/>
    <p:sldId xmlns:r="http://schemas.openxmlformats.org/officeDocument/2006/relationships" id="264" r:id="R30c0b434f25f446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59817eeb5204433" /><Relationship Type="http://schemas.openxmlformats.org/officeDocument/2006/relationships/slideMaster" Target="/ppt/slideMasters/slideMaster1.xml" Id="Ra77c4529a4ec4ee2" /><Relationship Type="http://schemas.openxmlformats.org/officeDocument/2006/relationships/notesMaster" Target="/ppt/notesMasters/notesMaster1.xml" Id="Rebcac19a858a4461" /><Relationship Type="http://schemas.openxmlformats.org/officeDocument/2006/relationships/presProps" Target="/ppt/presProps.xml" Id="R484a3ccb8e674546" /><Relationship Type="http://schemas.openxmlformats.org/officeDocument/2006/relationships/tableStyles" Target="/ppt/tableStyles.xml" Id="Re9ec1dd3a3ca4165" /><Relationship Type="http://schemas.openxmlformats.org/officeDocument/2006/relationships/slide" Target="/ppt/slides/slide1.xml" Id="R37a4dd855c0148bc" /><Relationship Type="http://schemas.openxmlformats.org/officeDocument/2006/relationships/slide" Target="/ppt/slides/slide2.xml" Id="Re93b6877fbf84268" /><Relationship Type="http://schemas.openxmlformats.org/officeDocument/2006/relationships/slide" Target="/ppt/slides/slide3.xml" Id="R43899bc99d774bd5" /><Relationship Type="http://schemas.openxmlformats.org/officeDocument/2006/relationships/slide" Target="/ppt/slides/slide4.xml" Id="Ra30b182fea5d43b6" /><Relationship Type="http://schemas.openxmlformats.org/officeDocument/2006/relationships/slide" Target="/ppt/slides/slide5.xml" Id="R481ec0654e514bf2" /><Relationship Type="http://schemas.openxmlformats.org/officeDocument/2006/relationships/slide" Target="/ppt/slides/slide6.xml" Id="R0bd2e50bf3a34511" /><Relationship Type="http://schemas.openxmlformats.org/officeDocument/2006/relationships/slide" Target="/ppt/slides/slide7.xml" Id="Rc29040cd64c34dc6" /><Relationship Type="http://schemas.openxmlformats.org/officeDocument/2006/relationships/slide" Target="/ppt/slides/slide8.xml" Id="Rac30100a8ed64d03" /><Relationship Type="http://schemas.openxmlformats.org/officeDocument/2006/relationships/slide" Target="/ppt/slides/slide9.xml" Id="R30c0b434f25f446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0b8829383084ed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428eab7a51c42c4" /><Relationship Type="http://schemas.openxmlformats.org/officeDocument/2006/relationships/notesMaster" Target="/ppt/notesMasters/notesMaster1.xml" Id="Rbdcca7783b7f4c9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124f9f8ccc749be" /><Relationship Type="http://schemas.openxmlformats.org/officeDocument/2006/relationships/notesMaster" Target="/ppt/notesMasters/notesMaster1.xml" Id="Rb1a72575f8734f3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d91c7c923574556" /><Relationship Type="http://schemas.openxmlformats.org/officeDocument/2006/relationships/notesMaster" Target="/ppt/notesMasters/notesMaster1.xml" Id="Refb121fd776444e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726f67ecfdb49a7" /><Relationship Type="http://schemas.openxmlformats.org/officeDocument/2006/relationships/notesMaster" Target="/ppt/notesMasters/notesMaster1.xml" Id="Re96ecd87d1c443c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4aab52de6814408" /><Relationship Type="http://schemas.openxmlformats.org/officeDocument/2006/relationships/notesMaster" Target="/ppt/notesMasters/notesMaster1.xml" Id="R5eec7b3eb1dc4d2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fa73d9442434e58" /><Relationship Type="http://schemas.openxmlformats.org/officeDocument/2006/relationships/notesMaster" Target="/ppt/notesMasters/notesMaster1.xml" Id="R9721ff0c579d42f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2660494777f43e6" /><Relationship Type="http://schemas.openxmlformats.org/officeDocument/2006/relationships/notesMaster" Target="/ppt/notesMasters/notesMaster1.xml" Id="Rc32001e13382460b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49a56f91725418f" /><Relationship Type="http://schemas.openxmlformats.org/officeDocument/2006/relationships/notesMaster" Target="/ppt/notesMasters/notesMaster1.xml" Id="R901aa2c11285473b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d4c4d8a0abf549f2" /><Relationship Type="http://schemas.openxmlformats.org/officeDocument/2006/relationships/notesMaster" Target="/ppt/notesMasters/notesMaster1.xml" Id="R2eab28e7d0a4401c" /></Relationships>
</file>

<file path=ppt/notesSlides/notesSlide1.xml><?xml version="1.0" encoding="utf-8"?>
<ns0:notes xmlns:ns0="http://schemas.openxmlformats.org/presentationml/2006/main" xmlns:ns1="http://schemas.openxmlformats.org/drawingml/2006/main">
  <ns0:cSld>
    <ns0:spTree>
      <ns0:nvGrpSpPr>
        <ns0:cNvPr id="1" name=""/>
        <ns0:cNvGrpSpPr/>
        <ns0:nvPr/>
      </ns0:nvGrpSpPr>
      <ns0:grpSpPr>
        <ns1:xfrm/>
      </ns0:grpSpPr>
      <ns0:sp>
        <ns0:nvSpPr>
          <ns0:cNvPr id="2" name="Slide Image Placeholder 1"/>
          <ns0:cNvSpPr>
            <ns1:spLocks noGrp="1"/>
          </ns0:cNvSpPr>
          <ns0:nvPr>
            <ns0:ph type="sldImg" idx="0"/>
          </ns0:nvPr>
        </ns0:nvSpPr>
        <ns0:spPr/>
      </ns0:sp>
      <ns0:sp>
        <ns0:nvSpPr>
          <ns0:cNvPr id="3" name="Notes Placeholder 2"/>
          <ns0:cNvSpPr>
            <ns1:spLocks noGrp="1"/>
          </ns0:cNvSpPr>
          <ns0:nvPr>
            <ns0:ph type="body" idx="1"/>
          </ns0:nvPr>
        </ns0:nvSpPr>
        <ns0:spPr/>
        <ns0:txBody>
          <ns1:bodyPr/>
          <ns1:lstStyle/>
          <ns1:p>
            <ns1:r>
              <ns1:t>Biohacking Empresarial · B v1.2 · 1920×1080 · Espera antes del video de apertura. Imágenes estáticas; video y audio se coordinan por separado.</ns1:t>
            </ns1:r>
          </ns1:p>
          <ns1:p>
            <ns1:r>
              <ns1:t/>
            </ns1:r>
          </ns1:p>
        </ns0:txBody>
      </ns0:sp>
      <ns0:sp>
        <ns0:nvSpPr>
          <ns0:cNvPr id="4" name="Slide Number Placeholder 3"/>
          <ns0:cNvSpPr>
            <ns1:spLocks noGrp="1"/>
          </ns0:cNvSpPr>
          <ns0:nvPr>
            <ns0:ph type="sldNum" idx="5"/>
          </ns0:nvPr>
        </ns0:nvSpPr>
        <ns0:spPr/>
        <ns0:txBody>
          <ns1:bodyPr/>
          <ns1:lstStyle/>
          <ns1:p/>
        </ns0:txBody>
      </ns0:sp>
    </ns0:spTree>
  </ns0:cSld>
  <ns0:clrMapOvr>
    <ns1:masterClrMapping/>
  </ns0:clrMapOvr>
</ns0:notes>
</file>

<file path=ppt/notesSlides/notesSlide2.xml><?xml version="1.0" encoding="utf-8"?>
<ns0:notes xmlns:ns0="http://schemas.openxmlformats.org/presentationml/2006/main" xmlns:ns1="http://schemas.openxmlformats.org/drawingml/2006/main">
  <ns0:cSld>
    <ns0:spTree>
      <ns0:nvGrpSpPr>
        <ns0:cNvPr id="1" name=""/>
        <ns0:cNvGrpSpPr/>
        <ns0:nvPr/>
      </ns0:nvGrpSpPr>
      <ns0:grpSpPr>
        <ns1:xfrm/>
      </ns0:grpSpPr>
      <ns0:sp>
        <ns0:nvSpPr>
          <ns0:cNvPr id="2" name="Slide Image Placeholder 1"/>
          <ns0:cNvSpPr>
            <ns1:spLocks noGrp="1"/>
          </ns0:cNvSpPr>
          <ns0:nvPr>
            <ns0:ph type="sldImg" idx="0"/>
          </ns0:nvPr>
        </ns0:nvSpPr>
        <ns0:spPr/>
      </ns0:sp>
      <ns0:sp>
        <ns0:nvSpPr>
          <ns0:cNvPr id="3" name="Notes Placeholder 2"/>
          <ns0:cNvSpPr>
            <ns1:spLocks noGrp="1"/>
          </ns0:cNvSpPr>
          <ns0:nvPr>
            <ns0:ph type="body" idx="1"/>
          </ns0:nvPr>
        </ns0:nvSpPr>
        <ns0:spPr/>
        <ns0:txBody>
          <ns1:bodyPr/>
          <ns1:lstStyle/>
          <ns1:p>
            <ns1:r>
              <ns1:t>Biohacking Empresarial · B v1.2 · 1920×1080 · Apertura después del video. Imágenes estáticas; video y audio se coordinan por separado.</ns1:t>
            </ns1:r>
          </ns1:p>
          <ns1:p>
            <ns1:r>
              <ns1:t/>
            </ns1:r>
          </ns1:p>
        </ns0:txBody>
      </ns0:sp>
      <ns0:sp>
        <ns0:nvSpPr>
          <ns0:cNvPr id="4" name="Slide Number Placeholder 3"/>
          <ns0:cNvSpPr>
            <ns1:spLocks noGrp="1"/>
          </ns0:cNvSpPr>
          <ns0:nvPr>
            <ns0:ph type="sldNum" idx="5"/>
          </ns0:nvPr>
        </ns0:nvSpPr>
        <ns0:spPr/>
        <ns0:txBody>
          <ns1:bodyPr/>
          <ns1:lstStyle/>
          <ns1:p/>
        </ns0:txBody>
      </ns0:sp>
    </ns0:spTree>
  </ns0:cSld>
  <ns0:clrMapOvr>
    <ns1:masterClrMapping/>
  </ns0:clrMapOvr>
</ns0:notes>
</file>

<file path=ppt/notesSlides/notesSlide3.xml><?xml version="1.0" encoding="utf-8"?>
<ns0:notes xmlns:ns0="http://schemas.openxmlformats.org/presentationml/2006/main" xmlns:ns1="http://schemas.openxmlformats.org/drawingml/2006/main">
  <ns0:cSld>
    <ns0:spTree>
      <ns0:nvGrpSpPr>
        <ns0:cNvPr id="1" name=""/>
        <ns0:cNvGrpSpPr/>
        <ns0:nvPr/>
      </ns0:nvGrpSpPr>
      <ns0:grpSpPr>
        <ns1:xfrm/>
      </ns0:grpSpPr>
      <ns0:sp>
        <ns0:nvSpPr>
          <ns0:cNvPr id="2" name="Slide Image Placeholder 1"/>
          <ns0:cNvSpPr>
            <ns1:spLocks noGrp="1"/>
          </ns0:cNvSpPr>
          <ns0:nvPr>
            <ns0:ph type="sldImg" idx="0"/>
          </ns0:nvPr>
        </ns0:nvSpPr>
        <ns0:spPr/>
      </ns0:sp>
      <ns0:sp>
        <ns0:nvSpPr>
          <ns0:cNvPr id="3" name="Notes Placeholder 2"/>
          <ns0:cNvSpPr>
            <ns1:spLocks noGrp="1"/>
          </ns0:cNvSpPr>
          <ns0:nvPr>
            <ns0:ph type="body" idx="1"/>
          </ns0:nvPr>
        </ns0:nvSpPr>
        <ns0:spPr/>
        <ns0:txBody>
          <ns1:bodyPr/>
          <ns1:lstStyle/>
          <ns1:p>
            <ns1:r>
              <ns1:t>Biohacking Empresarial · B v1.2 · 1920×1080 · Transición entre bloques. Imágenes estáticas; video y audio se coordinan por separado.</ns1:t>
            </ns1:r>
          </ns1:p>
          <ns1:p>
            <ns1:r>
              <ns1:t/>
            </ns1:r>
          </ns1:p>
        </ns0:txBody>
      </ns0:sp>
      <ns0:sp>
        <ns0:nvSpPr>
          <ns0:cNvPr id="4" name="Slide Number Placeholder 3"/>
          <ns0:cNvSpPr>
            <ns1:spLocks noGrp="1"/>
          </ns0:cNvSpPr>
          <ns0:nvPr>
            <ns0:ph type="sldNum" idx="5"/>
          </ns0:nvPr>
        </ns0:nvSpPr>
        <ns0:spPr/>
        <ns0:txBody>
          <ns1:bodyPr/>
          <ns1:lstStyle/>
          <ns1:p/>
        </ns0:txBody>
      </ns0:sp>
    </ns0:spTree>
  </ns0:cSld>
  <ns0:clrMapOvr>
    <ns1:masterClrMapping/>
  </ns0:clrMapOvr>
</ns0:notes>
</file>

<file path=ppt/notesSlides/notesSlide4.xml><?xml version="1.0" encoding="utf-8"?>
<ns0:notes xmlns:ns0="http://schemas.openxmlformats.org/presentationml/2006/main" xmlns:ns1="http://schemas.openxmlformats.org/drawingml/2006/main">
  <ns0:cSld>
    <ns0:spTree>
      <ns0:nvGrpSpPr>
        <ns0:cNvPr id="1" name=""/>
        <ns0:cNvGrpSpPr/>
        <ns0:nvPr/>
      </ns0:nvGrpSpPr>
      <ns0:grpSpPr>
        <ns1:xfrm/>
      </ns0:grpSpPr>
      <ns0:sp>
        <ns0:nvSpPr>
          <ns0:cNvPr id="2" name="Slide Image Placeholder 1"/>
          <ns0:cNvSpPr>
            <ns1:spLocks noGrp="1"/>
          </ns0:cNvSpPr>
          <ns0:nvPr>
            <ns0:ph type="sldImg" idx="0"/>
          </ns0:nvPr>
        </ns0:nvSpPr>
        <ns0:spPr/>
      </ns0:sp>
      <ns0:sp>
        <ns0:nvSpPr>
          <ns0:cNvPr id="3" name="Notes Placeholder 2"/>
          <ns0:cNvSpPr>
            <ns1:spLocks noGrp="1"/>
          </ns0:cNvSpPr>
          <ns0:nvPr>
            <ns0:ph type="body" idx="1"/>
          </ns0:nvPr>
        </ns0:nvSpPr>
        <ns0:spPr/>
        <ns0:txBody>
          <ns1:bodyPr/>
          <ns1:lstStyle/>
          <ns1:p>
            <ns1:r>
              <ns1:t>Biohacking Empresarial · B v1.2 · 1920×1080 · Convocan: EXATEC Yucatán y Clúster Empresarial EXATEC Sureste. Imágenes estáticas; video y audio se coordinan por separado.</ns1:t>
            </ns1:r>
          </ns1:p>
          <ns1:p>
            <ns1:r>
              <ns1:t/>
            </ns1:r>
          </ns1:p>
        </ns0:txBody>
      </ns0:sp>
      <ns0:sp>
        <ns0:nvSpPr>
          <ns0:cNvPr id="4" name="Slide Number Placeholder 3"/>
          <ns0:cNvSpPr>
            <ns1:spLocks noGrp="1"/>
          </ns0:cNvSpPr>
          <ns0:nvPr>
            <ns0:ph type="sldNum" idx="5"/>
          </ns0:nvPr>
        </ns0:nvSpPr>
        <ns0:spPr/>
        <ns0:txBody>
          <ns1:bodyPr/>
          <ns1:lstStyle/>
          <ns1:p/>
        </ns0:txBody>
      </ns0:sp>
    </ns0:spTree>
  </ns0:cSld>
  <ns0:clrMapOvr>
    <ns1:masterClrMapping/>
  </ns0:clrMapOvr>
</ns0:notes>
</file>

<file path=ppt/notesSlides/notesSlide5.xml><?xml version="1.0" encoding="utf-8"?>
<ns0:notes xmlns:ns0="http://schemas.openxmlformats.org/presentationml/2006/main" xmlns:ns1="http://schemas.openxmlformats.org/drawingml/2006/main">
  <ns0:cSld>
    <ns0:spTree>
      <ns0:nvGrpSpPr>
        <ns0:cNvPr id="1" name=""/>
        <ns0:cNvGrpSpPr/>
        <ns0:nvPr/>
      </ns0:nvGrpSpPr>
      <ns0:grpSpPr>
        <ns1:xfrm/>
      </ns0:grpSpPr>
      <ns0:sp>
        <ns0:nvSpPr>
          <ns0:cNvPr id="2" name="Slide Image Placeholder 1"/>
          <ns0:cNvSpPr>
            <ns1:spLocks noGrp="1"/>
          </ns0:cNvSpPr>
          <ns0:nvPr>
            <ns0:ph type="sldImg" idx="0"/>
          </ns0:nvPr>
        </ns0:nvSpPr>
        <ns0:spPr/>
      </ns0:sp>
      <ns0:sp>
        <ns0:nvSpPr>
          <ns0:cNvPr id="3" name="Notes Placeholder 2"/>
          <ns0:cNvSpPr>
            <ns1:spLocks noGrp="1"/>
          </ns0:cNvSpPr>
          <ns0:nvPr>
            <ns0:ph type="body" idx="1"/>
          </ns0:nvPr>
        </ns0:nvSpPr>
        <ns0:spPr/>
        <ns0:txBody>
          <ns1:bodyPr/>
          <ns1:lstStyle/>
          <ns1:p>
            <ns1:r>
              <ns1:t>Biohacking Empresarial · B v1.2 · 1920×1080 · Patrocinadores: KYST, Toloache Studio, Habitivo (Galería de Diseño Mexicano) y CAPITAI 21. Imágenes estáticas; video y audio se coordinan por separado.</ns1:t>
            </ns1:r>
          </ns1:p>
          <ns1:p>
            <ns1:r>
              <ns1:t/>
            </ns1:r>
          </ns1:p>
        </ns0:txBody>
      </ns0:sp>
      <ns0:sp>
        <ns0:nvSpPr>
          <ns0:cNvPr id="4" name="Slide Number Placeholder 3"/>
          <ns0:cNvSpPr>
            <ns1:spLocks noGrp="1"/>
          </ns0:cNvSpPr>
          <ns0:nvPr>
            <ns0:ph type="sldNum" idx="5"/>
          </ns0:nvPr>
        </ns0:nvSpPr>
        <ns0:spPr/>
        <ns0:txBody>
          <ns1:bodyPr/>
          <ns1:lstStyle/>
          <ns1:p/>
        </ns0:txBody>
      </ns0:sp>
    </ns0:spTree>
  </ns0:cSld>
  <ns0:clrMapOvr>
    <ns1:masterClrMapping/>
  </ns0:clrMapOvr>
</ns0:notes>
</file>

<file path=ppt/notesSlides/notesSlide6.xml><?xml version="1.0" encoding="utf-8"?>
<ns0:notes xmlns:ns0="http://schemas.openxmlformats.org/presentationml/2006/main" xmlns:ns1="http://schemas.openxmlformats.org/drawingml/2006/main">
  <ns0:cSld>
    <ns0:spTree>
      <ns0:nvGrpSpPr>
        <ns0:cNvPr id="1" name=""/>
        <ns0:cNvGrpSpPr/>
        <ns0:nvPr/>
      </ns0:nvGrpSpPr>
      <ns0:grpSpPr>
        <ns1:xfrm/>
      </ns0:grpSpPr>
      <ns0:sp>
        <ns0:nvSpPr>
          <ns0:cNvPr id="2" name="Slide Image Placeholder 1"/>
          <ns0:cNvSpPr>
            <ns1:spLocks noGrp="1"/>
          </ns0:cNvSpPr>
          <ns0:nvPr>
            <ns0:ph type="sldImg" idx="0"/>
          </ns0:nvPr>
        </ns0:nvSpPr>
        <ns0:spPr/>
      </ns0:sp>
      <ns0:sp>
        <ns0:nvSpPr>
          <ns0:cNvPr id="3" name="Notes Placeholder 2"/>
          <ns0:cNvSpPr>
            <ns1:spLocks noGrp="1"/>
          </ns0:cNvSpPr>
          <ns0:nvPr>
            <ns0:ph type="body" idx="1"/>
          </ns0:nvPr>
        </ns0:nvSpPr>
        <ns0:spPr/>
        <ns0:txBody>
          <ns1:bodyPr/>
          <ns1:lstStyle/>
          <ns1:p>
            <ns1:r>
              <ns1:t>Biohacking Empresarial · B v1.2 · 1920×1080 · Aliados institucionales: EL ARKA, COPARMEX Mérida, Cumbre Global de Liderazgo Mérida, Universidad Marista de Mérida y Rotary Club Mérida-Itzaes. Imágenes estáticas; video y audio se coordinan por separado.</ns1:t>
            </ns1:r>
          </ns1:p>
          <ns1:p>
            <ns1:r>
              <ns1:t/>
            </ns1:r>
          </ns1:p>
        </ns0:txBody>
      </ns0:sp>
      <ns0:sp>
        <ns0:nvSpPr>
          <ns0:cNvPr id="4" name="Slide Number Placeholder 3"/>
          <ns0:cNvSpPr>
            <ns1:spLocks noGrp="1"/>
          </ns0:cNvSpPr>
          <ns0:nvPr>
            <ns0:ph type="sldNum" idx="5"/>
          </ns0:nvPr>
        </ns0:nvSpPr>
        <ns0:spPr/>
        <ns0:txBody>
          <ns1:bodyPr/>
          <ns1:lstStyle/>
          <ns1:p/>
        </ns0:txBody>
      </ns0:sp>
    </ns0:spTree>
  </ns0:cSld>
  <ns0:clrMapOvr>
    <ns1:masterClrMapping/>
  </ns0:clrMapOvr>
</ns0:notes>
</file>

<file path=ppt/notesSlides/notesSlide7.xml><?xml version="1.0" encoding="utf-8"?>
<ns0:notes xmlns:ns0="http://schemas.openxmlformats.org/presentationml/2006/main" xmlns:ns1="http://schemas.openxmlformats.org/drawingml/2006/main">
  <ns0:cSld>
    <ns0:spTree>
      <ns0:nvGrpSpPr>
        <ns0:cNvPr id="1" name=""/>
        <ns0:cNvGrpSpPr/>
        <ns0:nvPr/>
      </ns0:nvGrpSpPr>
      <ns0:grpSpPr>
        <ns1:xfrm/>
      </ns0:grpSpPr>
      <ns0:sp>
        <ns0:nvSpPr>
          <ns0:cNvPr id="2" name="Slide Image Placeholder 1"/>
          <ns0:cNvSpPr>
            <ns1:spLocks noGrp="1"/>
          </ns0:cNvSpPr>
          <ns0:nvPr>
            <ns0:ph type="sldImg" idx="0"/>
          </ns0:nvPr>
        </ns0:nvSpPr>
        <ns0:spPr/>
      </ns0:sp>
      <ns0:sp>
        <ns0:nvSpPr>
          <ns0:cNvPr id="3" name="Notes Placeholder 2"/>
          <ns0:cNvSpPr>
            <ns1:spLocks noGrp="1"/>
          </ns0:cNvSpPr>
          <ns0:nvPr>
            <ns0:ph type="body" idx="1"/>
          </ns0:nvPr>
        </ns0:nvSpPr>
        <ns0:spPr/>
        <ns0:txBody>
          <ns1:bodyPr/>
          <ns1:lstStyle/>
          <ns1:p>
            <ns1:r>
              <ns1:t>Biohacking Empresarial · B v1.2 · 1920×1080 · Sede anfitriona: Sky Capital. Imágenes estáticas; video y audio se coordinan por separado.</ns1:t>
            </ns1:r>
          </ns1:p>
          <ns1:p>
            <ns1:r>
              <ns1:t/>
            </ns1:r>
          </ns1:p>
        </ns0:txBody>
      </ns0:sp>
      <ns0:sp>
        <ns0:nvSpPr>
          <ns0:cNvPr id="4" name="Slide Number Placeholder 3"/>
          <ns0:cNvSpPr>
            <ns1:spLocks noGrp="1"/>
          </ns0:cNvSpPr>
          <ns0:nvPr>
            <ns0:ph type="sldNum" idx="5"/>
          </ns0:nvPr>
        </ns0:nvSpPr>
        <ns0:spPr/>
        <ns0:txBody>
          <ns1:bodyPr/>
          <ns1:lstStyle/>
          <ns1:p/>
        </ns0:txBody>
      </ns0:sp>
    </ns0:spTree>
  </ns0:cSld>
  <ns0:clrMapOvr>
    <ns1:masterClrMapping/>
  </ns0:clrMapOvr>
</ns0:notes>
</file>

<file path=ppt/notesSlides/notesSlide8.xml><?xml version="1.0" encoding="utf-8"?>
<ns0:notes xmlns:ns0="http://schemas.openxmlformats.org/presentationml/2006/main" xmlns:ns1="http://schemas.openxmlformats.org/drawingml/2006/main">
  <ns0:cSld>
    <ns0:spTree>
      <ns0:nvGrpSpPr>
        <ns0:cNvPr id="1" name=""/>
        <ns0:cNvGrpSpPr/>
        <ns0:nvPr/>
      </ns0:nvGrpSpPr>
      <ns0:grpSpPr>
        <ns1:xfrm/>
      </ns0:grpSpPr>
      <ns0:sp>
        <ns0:nvSpPr>
          <ns0:cNvPr id="2" name="Slide Image Placeholder 1"/>
          <ns0:cNvSpPr>
            <ns1:spLocks noGrp="1"/>
          </ns0:cNvSpPr>
          <ns0:nvPr>
            <ns0:ph type="sldImg" idx="0"/>
          </ns0:nvPr>
        </ns0:nvSpPr>
        <ns0:spPr/>
      </ns0:sp>
      <ns0:sp>
        <ns0:nvSpPr>
          <ns0:cNvPr id="3" name="Notes Placeholder 2"/>
          <ns0:cNvSpPr>
            <ns1:spLocks noGrp="1"/>
          </ns0:cNvSpPr>
          <ns0:nvPr>
            <ns0:ph type="body" idx="1"/>
          </ns0:nvPr>
        </ns0:nvSpPr>
        <ns0:spPr/>
        <ns0:txBody>
          <ns1:bodyPr/>
          <ns1:lstStyle/>
          <ns1:p>
            <ns1:r>
              <ns1:t>Biohacking Empresarial · B v1.2 · 1920×1080 · Cierre: la experiencia continúa en The Sky Priority. Imágenes estáticas; video y audio se coordinan por separado.</ns1:t>
            </ns1:r>
          </ns1:p>
          <ns1:p>
            <ns1:r>
              <ns1:t/>
            </ns1:r>
          </ns1:p>
        </ns0:txBody>
      </ns0:sp>
      <ns0:sp>
        <ns0:nvSpPr>
          <ns0:cNvPr id="4" name="Slide Number Placeholder 3"/>
          <ns0:cNvSpPr>
            <ns1:spLocks noGrp="1"/>
          </ns0:cNvSpPr>
          <ns0:nvPr>
            <ns0:ph type="sldNum" idx="5"/>
          </ns0:nvPr>
        </ns0:nvSpPr>
        <ns0:spPr/>
        <ns0:txBody>
          <ns1:bodyPr/>
          <ns1:lstStyle/>
          <ns1:p/>
        </ns0:txBody>
      </ns0:sp>
    </ns0:spTree>
  </ns0:cSld>
  <ns0:clrMapOvr>
    <ns1:masterClrMapping/>
  </ns0:clrMapOvr>
</ns0:notes>
</file>

<file path=ppt/notesSlides/notesSlide9.xml><?xml version="1.0" encoding="utf-8"?>
<ns0:notes xmlns:ns0="http://schemas.openxmlformats.org/presentationml/2006/main" xmlns:ns1="http://schemas.openxmlformats.org/drawingml/2006/main">
  <ns0:cSld>
    <ns0:spTree>
      <ns0:nvGrpSpPr>
        <ns0:cNvPr id="1" name=""/>
        <ns0:cNvGrpSpPr/>
        <ns0:nvPr/>
      </ns0:nvGrpSpPr>
      <ns0:grpSpPr>
        <ns1:xfrm/>
      </ns0:grpSpPr>
      <ns0:sp>
        <ns0:nvSpPr>
          <ns0:cNvPr id="2" name="Slide Image Placeholder 1"/>
          <ns0:cNvSpPr>
            <ns1:spLocks noGrp="1"/>
          </ns0:cNvSpPr>
          <ns0:nvPr>
            <ns0:ph type="sldImg" idx="0"/>
          </ns0:nvPr>
        </ns0:nvSpPr>
        <ns0:spPr/>
      </ns0:sp>
      <ns0:sp>
        <ns0:nvSpPr>
          <ns0:cNvPr id="3" name="Notes Placeholder 2"/>
          <ns0:cNvSpPr>
            <ns1:spLocks noGrp="1"/>
          </ns0:cNvSpPr>
          <ns0:nvPr>
            <ns0:ph type="body" idx="1"/>
          </ns0:nvPr>
        </ns0:nvSpPr>
        <ns0:spPr/>
        <ns0:txBody>
          <ns1:bodyPr/>
          <ns1:lstStyle/>
          <ns1:p>
            <ns1:r>
              <ns1:t>Biohacking Empresarial · B v1.2 · 1920×1080 · Producción: Soul Lens Studios. Tecnología agéntica: Xplorers Startups. Imágenes estáticas; video y audio se coordinan por separado.</ns1:t>
            </ns1:r>
          </ns1:p>
          <ns1:p>
            <ns1:r>
              <ns1:t/>
            </ns1:r>
          </ns1:p>
        </ns0:txBody>
      </ns0:sp>
      <ns0:sp>
        <ns0:nvSpPr>
          <ns0:cNvPr id="4" name="Slide Number Placeholder 3"/>
          <ns0:cNvSpPr>
            <ns1:spLocks noGrp="1"/>
          </ns0:cNvSpPr>
          <ns0:nvPr>
            <ns0:ph type="sldNum" idx="5"/>
          </ns0:nvPr>
        </ns0:nvSpPr>
        <ns0:spPr/>
        <ns0:txBody>
          <ns1:bodyPr/>
          <ns1:lstStyle/>
          <ns1:p/>
        </ns0:txBody>
      </ns0:sp>
    </ns0:spTree>
  </ns0:cSld>
  <ns0:clrMapOvr>
    <ns1:masterClrMapping/>
  </ns0:clrMapOvr>
</ns0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d119c8959f1475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5120eb91e994b9b" /><Relationship Type="http://schemas.openxmlformats.org/officeDocument/2006/relationships/slideLayout" Target="/ppt/slideLayouts/slideLayout1.xml" Id="Rd4ee956c521a4eb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4ee956c521a4eb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87b8f2646042cc" /><Relationship Type="http://schemas.openxmlformats.org/officeDocument/2006/relationships/image" Target="/ppt/media/image.jpeg" Id="R485101c393d44635" /><Relationship Type="http://schemas.openxmlformats.org/officeDocument/2006/relationships/notesSlide" Target="/ppt/notesSlides/notesSlide1.xml" Id="R4ba765e68d63416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feb82e411346df" /><Relationship Type="http://schemas.openxmlformats.org/officeDocument/2006/relationships/image" Target="/ppt/media/image2.jpeg" Id="Rc37e65e5435f4056" /><Relationship Type="http://schemas.openxmlformats.org/officeDocument/2006/relationships/notesSlide" Target="/ppt/notesSlides/notesSlide2.xml" Id="R3c5fa73136f84a3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fac33ae65446e7" /><Relationship Type="http://schemas.openxmlformats.org/officeDocument/2006/relationships/image" Target="/ppt/media/image3.jpeg" Id="R388b0ae5282d4195" /><Relationship Type="http://schemas.openxmlformats.org/officeDocument/2006/relationships/notesSlide" Target="/ppt/notesSlides/notesSlide3.xml" Id="R0c74a496ce4845c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2756f2a20d4f77" /><Relationship Type="http://schemas.openxmlformats.org/officeDocument/2006/relationships/image" Target="/ppt/media/image.png" Id="Rb384260734754a75" /><Relationship Type="http://schemas.openxmlformats.org/officeDocument/2006/relationships/image" Target="/ppt/media/image2.png" Id="Rb20414c65d2f4bf4" /><Relationship Type="http://schemas.openxmlformats.org/officeDocument/2006/relationships/notesSlide" Target="/ppt/notesSlides/notesSlide4.xml" Id="R7f9ff017e9bf4a1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5503c7336f4a74" /><Relationship Type="http://schemas.openxmlformats.org/officeDocument/2006/relationships/image" Target="/ppt/media/image3.png" Id="R6894eaa35357451f" /><Relationship Type="http://schemas.openxmlformats.org/officeDocument/2006/relationships/image" Target="/ppt/media/image4.png" Id="R57a9dec74b064606" /><Relationship Type="http://schemas.openxmlformats.org/officeDocument/2006/relationships/image" Target="/ppt/media/image4.jpeg" Id="R7917a6e31f014f83" /><Relationship Type="http://schemas.openxmlformats.org/officeDocument/2006/relationships/image" Target="/ppt/media/image5.png" Id="R678b8467f82244a2" /><Relationship Type="http://schemas.openxmlformats.org/officeDocument/2006/relationships/notesSlide" Target="/ppt/notesSlides/notesSlide5.xml" Id="Rd651b5cb867c4e8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8b748b13cd4f1a" /><Relationship Type="http://schemas.openxmlformats.org/officeDocument/2006/relationships/image" Target="/ppt/media/image6.png" Id="R218bdccff4444efc" /><Relationship Type="http://schemas.openxmlformats.org/officeDocument/2006/relationships/image" Target="/ppt/media/image7.png" Id="Re885d67e565c4e43" /><Relationship Type="http://schemas.openxmlformats.org/officeDocument/2006/relationships/image" Target="/ppt/media/image8.png" Id="Re6271adb381449bd" /><Relationship Type="http://schemas.openxmlformats.org/officeDocument/2006/relationships/image" Target="/ppt/media/image9.png" Id="R3b6cddcb639846f3" /><Relationship Type="http://schemas.openxmlformats.org/officeDocument/2006/relationships/image" Target="/ppt/media/image10.png" Id="Ra01a284931774e48" /><Relationship Type="http://schemas.openxmlformats.org/officeDocument/2006/relationships/notesSlide" Target="/ppt/notesSlides/notesSlide6.xml" Id="Rb3e2512f0a214be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c04b865f764331" /><Relationship Type="http://schemas.openxmlformats.org/officeDocument/2006/relationships/image" Target="/ppt/media/image5.jpeg" Id="Rbcc8a0c434084f2b" /><Relationship Type="http://schemas.openxmlformats.org/officeDocument/2006/relationships/image" Target="/ppt/media/image11.png" Id="Rb31e2af7c3cc4672" /><Relationship Type="http://schemas.openxmlformats.org/officeDocument/2006/relationships/notesSlide" Target="/ppt/notesSlides/notesSlide7.xml" Id="R037281e9549a42d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ccf95434834539" /><Relationship Type="http://schemas.openxmlformats.org/officeDocument/2006/relationships/image" Target="/ppt/media/image12.png" Id="Rf6d4746aeb774fab" /><Relationship Type="http://schemas.openxmlformats.org/officeDocument/2006/relationships/image" Target="/ppt/media/image13.png" Id="R33f754cdd92342e3" /><Relationship Type="http://schemas.openxmlformats.org/officeDocument/2006/relationships/image" Target="/ppt/media/image14.png" Id="R4b0d9df503a145cf" /><Relationship Type="http://schemas.openxmlformats.org/officeDocument/2006/relationships/notesSlide" Target="/ppt/notesSlides/notesSlide8.xml" Id="Rfe18b1aadec34f5f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2ee79ef5d24ba6" /><Relationship Type="http://schemas.openxmlformats.org/officeDocument/2006/relationships/image" Target="/ppt/media/image15.png" Id="R05f513e1c29f4cca" /><Relationship Type="http://schemas.openxmlformats.org/officeDocument/2006/relationships/image" Target="/ppt/media/image16.png" Id="R1f5013e8322d40ca" /><Relationship Type="http://schemas.openxmlformats.org/officeDocument/2006/relationships/image" Target="/ppt/media/image17.png" Id="Rdcea9bcbcf73420e" /><Relationship Type="http://schemas.openxmlformats.org/officeDocument/2006/relationships/notesSlide" Target="/ppt/notesSlides/notesSlide9.xml" Id="Rfa0c6f6b01814d4e" /></Relationships>
</file>

<file path=ppt/slides/slide1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1248AC"/>
            </a:gs>
            <a:gs pos="30000">
              <a:srgbClr val="1248AC"/>
            </a:gs>
            <a:gs pos="100000">
              <a:srgbClr val="08203F"/>
            </a:gs>
          </a:gsLst>
          <a:lin ang="8100000"/>
        </a:gra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85101c393d44635"/>
          <a:srcRect xmlns:a="http://schemas.openxmlformats.org/drawingml/2006/main" l="13970" t="0" r="1397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8896350" y="0"/>
            <a:ext cx="329565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AC97F73-561A-4328-9CDD-5F9EB20A4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67775" y="0"/>
            <a:ext cx="2857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9EC736D-7F80-4B53-ACCF-0F6C9F2545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876300"/>
            <a:ext cx="7524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240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defRPr>
            </a:pPr>
            <a:r>
              <a:rPr sz="240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rPr>
              <a:t>COMENZAMOS EN UNOS MOMENTOS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AEF2594-B697-404D-99CD-52E9AF51D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2105025"/>
            <a:ext cx="7524750" cy="2238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70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70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Biohacking</a:t>
            </a:r>
          </a:p>
          <a:p xmlns:a="http://schemas.openxmlformats.org/drawingml/2006/main">
            <a:pPr algn="l">
              <a:defRPr sz="70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705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Empresarial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106D8EE-8908-48B9-AA26-2D874CD9F4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4686300"/>
            <a:ext cx="75247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33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33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Andrea Molina Montalvo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4D97ED3-EC37-4FCF-B5C6-C465594EA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5429250"/>
            <a:ext cx="7048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270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defRPr>
            </a:pPr>
            <a:r>
              <a:rPr sz="270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rPr>
              <a:t>Nutrióloga Clínica</a:t>
            </a:r>
          </a:p>
        </p:txBody>
      </p:sp>
    </p:spTree>
    <p:extLst>
      <p:ext uri="{BB962C8B-B14F-4D97-AF65-F5344CB8AC3E}">
        <p14:creationId xmlns:p14="http://schemas.microsoft.com/office/powerpoint/2010/main" val="308866303"/>
      </p:ext>
    </p:extLst>
  </p:cSld>
</p:sld>
</file>

<file path=ppt/slides/slide2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1248AC"/>
            </a:gs>
            <a:gs pos="30000">
              <a:srgbClr val="1248AC"/>
            </a:gs>
            <a:gs pos="100000">
              <a:srgbClr val="08203F"/>
            </a:gs>
          </a:gsLst>
          <a:lin ang="8100000"/>
        </a:gra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37e65e5435f4056"/>
          <a:srcRect xmlns:a="http://schemas.openxmlformats.org/drawingml/2006/main" l="0" t="23728" r="0" b="23728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8305800" y="0"/>
            <a:ext cx="38862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CE364D1-D229-4356-AA33-B4F445A1FE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77225" y="0"/>
            <a:ext cx="2857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CB9029E-1535-4C7D-B496-59370A34AB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857250"/>
            <a:ext cx="6572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65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rPr>
              <a:t>BIOHACKING EMPRESARIAL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7F5970C-1FD7-443F-B982-8EB0CF1EFA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2038350"/>
            <a:ext cx="70866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60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60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Cuidar a</a:t>
            </a:r>
          </a:p>
          <a:p xmlns:a="http://schemas.openxmlformats.org/drawingml/2006/main">
            <a:pPr algn="l">
              <a:defRPr sz="60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60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quien lidera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1A86265-D8A7-4384-8D1A-DAC5B73852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4819650"/>
            <a:ext cx="6667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25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25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Andrea Molina Montalvo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DB8327D-53AD-4DBC-B66A-F890B2F23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5391150"/>
            <a:ext cx="5715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195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95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rPr>
              <a:t>Nutrióloga Clínica</a:t>
            </a:r>
          </a:p>
        </p:txBody>
      </p:sp>
    </p:spTree>
    <p:extLst>
      <p:ext uri="{BB962C8B-B14F-4D97-AF65-F5344CB8AC3E}">
        <p14:creationId xmlns:p14="http://schemas.microsoft.com/office/powerpoint/2010/main" val="412368768"/>
      </p:ext>
    </p:extLst>
  </p:cSld>
</p:sld>
</file>

<file path=ppt/slides/slide3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1248AC"/>
            </a:gs>
            <a:gs pos="30000">
              <a:srgbClr val="1248AC"/>
            </a:gs>
            <a:gs pos="100000">
              <a:srgbClr val="08203F"/>
            </a:gs>
          </a:gsLst>
          <a:lin ang="8100000"/>
        </a:gra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88b0ae5282d4195"/>
          <a:stretch xmlns:a="http://schemas.openxmlformats.org/drawingml/2006/main"/>
        </p:blipFill>
        <p:spPr>
          <a:xfrm xmlns:a="http://schemas.openxmlformats.org/drawingml/2006/main">
            <a:off x="10150069" y="0"/>
            <a:ext cx="2041931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686F1C7-8A07-49D0-8B89-16C1D39F72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21494" y="0"/>
            <a:ext cx="2857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379AB0C-7CB5-48D7-8576-0E708495CC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952500"/>
            <a:ext cx="7239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65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rPr>
              <a:t>BIOHACKING EMPRESARIAL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666BF5C-65B3-4673-97B0-A564EF191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2609850"/>
            <a:ext cx="7924800" cy="1943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5325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5325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La conversación</a:t>
            </a:r>
          </a:p>
          <a:p xmlns:a="http://schemas.openxmlformats.org/drawingml/2006/main">
            <a:pPr algn="l">
              <a:defRPr sz="5325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5325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continúa</a:t>
            </a:r>
          </a:p>
        </p:txBody>
      </p:sp>
    </p:spTree>
    <p:extLst>
      <p:ext uri="{BB962C8B-B14F-4D97-AF65-F5344CB8AC3E}">
        <p14:creationId xmlns:p14="http://schemas.microsoft.com/office/powerpoint/2010/main" val="15033364"/>
      </p:ext>
    </p:extLst>
  </p:cSld>
</p:sld>
</file>

<file path=ppt/slides/slide4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1248AC"/>
            </a:gs>
            <a:gs pos="30000">
              <a:srgbClr val="1248AC"/>
            </a:gs>
            <a:gs pos="100000">
              <a:srgbClr val="08203F"/>
            </a:gs>
          </a:gsLst>
          <a:lin ang="8100000"/>
        </a:gra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1FFBC4D-D732-44EF-A6B8-04858EBCD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67950" y="628650"/>
            <a:ext cx="1200150" cy="2381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CB2D55B-7F0B-45A7-B737-683271A23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44288" y="628650"/>
            <a:ext cx="23813" cy="1200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AE573B5-6F11-4D0F-81AA-120189B0A2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914400"/>
            <a:ext cx="9525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40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40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Convocan</a:t>
            </a:r>
          </a:p>
        </p:txBody>
      </p:sp>
      <p:pic>
        <p:nvPicPr>
          <p:cNvPr id="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384260734754a75"/>
          <a:stretch xmlns:a="http://schemas.openxmlformats.org/drawingml/2006/main"/>
        </p:blipFill>
        <p:spPr>
          <a:xfrm xmlns:a="http://schemas.openxmlformats.org/drawingml/2006/main">
            <a:off x="1219200" y="2879914"/>
            <a:ext cx="3857625" cy="1383923"/>
          </a:xfrm>
          <a:prstGeom xmlns:a="http://schemas.openxmlformats.org/drawingml/2006/main" prst="rect">
            <a:avLst/>
          </a:prstGeom>
        </p:spPr>
      </p:pic>
      <p:pic>
        <p:nvPicPr>
          <p:cNvPr id="1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20414c65d2f4bf4"/>
          <a:stretch xmlns:a="http://schemas.openxmlformats.org/drawingml/2006/main"/>
        </p:blipFill>
        <p:spPr>
          <a:xfrm xmlns:a="http://schemas.openxmlformats.org/drawingml/2006/main">
            <a:off x="5003006" y="1476375"/>
            <a:ext cx="7186613" cy="479107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0674"/>
      </p:ext>
    </p:extLst>
  </p:cSld>
</p:sld>
</file>

<file path=ppt/slides/slide5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1248AC"/>
            </a:gs>
            <a:gs pos="30000">
              <a:srgbClr val="1248AC"/>
            </a:gs>
            <a:gs pos="100000">
              <a:srgbClr val="08203F"/>
            </a:gs>
          </a:gsLst>
          <a:lin ang="8100000"/>
        </a:gra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93F7067-5788-40F9-80F7-98A3BA58C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67950" y="628650"/>
            <a:ext cx="1200150" cy="2381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B4F2E73-5B62-4871-BA23-97FD0959E2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44288" y="628650"/>
            <a:ext cx="23813" cy="1200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CEACFF0-2620-4205-9B2E-C60AECEC87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914400"/>
            <a:ext cx="9525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40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40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Patrocinadores</a:t>
            </a:r>
          </a:p>
        </p:txBody>
      </p:sp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894eaa35357451f"/>
          <a:stretch xmlns:a="http://schemas.openxmlformats.org/drawingml/2006/main"/>
        </p:blipFill>
        <p:spPr>
          <a:xfrm xmlns:a="http://schemas.openxmlformats.org/drawingml/2006/main">
            <a:off x="1524000" y="2577557"/>
            <a:ext cx="3619500" cy="864685"/>
          </a:xfrm>
          <a:prstGeom xmlns:a="http://schemas.openxmlformats.org/drawingml/2006/main" prst="rect">
            <a:avLst/>
          </a:prstGeom>
        </p:spPr>
      </p:pic>
      <p:pic>
        <p:nvPicPr>
          <p:cNvPr id="1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7a9dec74b064606"/>
          <a:stretch xmlns:a="http://schemas.openxmlformats.org/drawingml/2006/main"/>
        </p:blipFill>
        <p:spPr>
          <a:xfrm xmlns:a="http://schemas.openxmlformats.org/drawingml/2006/main">
            <a:off x="7667625" y="2197682"/>
            <a:ext cx="2476500" cy="1462511"/>
          </a:xfrm>
          <a:prstGeom xmlns:a="http://schemas.openxmlformats.org/drawingml/2006/main" prst="rect">
            <a:avLst/>
          </a:prstGeom>
        </p:spPr>
      </p:pic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DA19C66-9F73-4B75-9BE6-945F8ED78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3810000"/>
            <a:ext cx="43815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</a:ln>
        </p:spPr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917a6e31f014f83"/>
          <a:srcRect xmlns:a="http://schemas.openxmlformats.org/drawingml/2006/main" l="0" t="31050" r="0" b="3105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1323975" y="4210050"/>
            <a:ext cx="4171950" cy="1581150"/>
          </a:xfrm>
          <a:prstGeom xmlns:a="http://schemas.openxmlformats.org/drawingml/2006/main" prst="rect">
            <a:avLst/>
          </a:prstGeom>
        </p:spPr>
      </p:pic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78b8467f82244a2"/>
          <a:srcRect xmlns:a="http://schemas.openxmlformats.org/drawingml/2006/main" l="0" t="181" r="0" b="181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591300" y="3810000"/>
            <a:ext cx="4381500" cy="238125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356188"/>
      </p:ext>
    </p:extLst>
  </p:cSld>
</p:sld>
</file>

<file path=ppt/slides/slide6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1248AC"/>
            </a:gs>
            <a:gs pos="30000">
              <a:srgbClr val="1248AC"/>
            </a:gs>
            <a:gs pos="100000">
              <a:srgbClr val="08203F"/>
            </a:gs>
          </a:gsLst>
          <a:lin ang="8100000"/>
        </a:gra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49D698C-6B30-4405-816A-4F7D31E300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67950" y="628650"/>
            <a:ext cx="1200150" cy="2381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61EFF2E-3041-4DD5-B4C0-ADF17EB054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44288" y="628650"/>
            <a:ext cx="23813" cy="1200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7E2A4AF-0D36-4F1C-B486-8C8E10009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762000"/>
            <a:ext cx="1000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37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37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Aliados institucionales</a:t>
            </a:r>
          </a:p>
        </p:txBody>
      </p:sp>
      <p:pic>
        <p:nvPicPr>
          <p:cNvPr id="1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18bdccff4444efc"/>
          <a:stretch xmlns:a="http://schemas.openxmlformats.org/drawingml/2006/main"/>
        </p:blipFill>
        <p:spPr>
          <a:xfrm xmlns:a="http://schemas.openxmlformats.org/drawingml/2006/main">
            <a:off x="1219200" y="2304192"/>
            <a:ext cx="2857500" cy="3487867"/>
          </a:xfrm>
          <a:prstGeom xmlns:a="http://schemas.openxmlformats.org/drawingml/2006/main" prst="rect">
            <a:avLst/>
          </a:prstGeom>
        </p:spPr>
      </p:pic>
      <p:pic>
        <p:nvPicPr>
          <p:cNvPr id="1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885d67e565c4e43"/>
          <a:stretch xmlns:a="http://schemas.openxmlformats.org/drawingml/2006/main"/>
        </p:blipFill>
        <p:spPr>
          <a:xfrm xmlns:a="http://schemas.openxmlformats.org/drawingml/2006/main">
            <a:off x="5429250" y="2086319"/>
            <a:ext cx="2495550" cy="1504262"/>
          </a:xfrm>
          <a:prstGeom xmlns:a="http://schemas.openxmlformats.org/drawingml/2006/main" prst="rect">
            <a:avLst/>
          </a:prstGeom>
        </p:spPr>
      </p:pic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6271adb381449bd"/>
          <a:stretch xmlns:a="http://schemas.openxmlformats.org/drawingml/2006/main"/>
        </p:blipFill>
        <p:spPr>
          <a:xfrm xmlns:a="http://schemas.openxmlformats.org/drawingml/2006/main">
            <a:off x="8458200" y="2273046"/>
            <a:ext cx="2590800" cy="997458"/>
          </a:xfrm>
          <a:prstGeom xmlns:a="http://schemas.openxmlformats.org/drawingml/2006/main" prst="rect">
            <a:avLst/>
          </a:prstGeom>
        </p:spPr>
      </p:pic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A53A007-DF4C-4DE5-A4FE-22FE799BA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362325"/>
            <a:ext cx="25908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MÉRIDA</a:t>
            </a:r>
          </a:p>
        </p:txBody>
      </p:sp>
      <p:pic>
        <p:nvPicPr>
          <p:cNvPr id="1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b6cddcb639846f3"/>
          <a:stretch xmlns:a="http://schemas.openxmlformats.org/drawingml/2006/main"/>
        </p:blipFill>
        <p:spPr>
          <a:xfrm xmlns:a="http://schemas.openxmlformats.org/drawingml/2006/main">
            <a:off x="7036283" y="3838575"/>
            <a:ext cx="2329484" cy="857250"/>
          </a:xfrm>
          <a:prstGeom xmlns:a="http://schemas.openxmlformats.org/drawingml/2006/main" prst="rect">
            <a:avLst/>
          </a:prstGeom>
        </p:spPr>
      </p:pic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01a284931774e48"/>
          <a:stretch xmlns:a="http://schemas.openxmlformats.org/drawingml/2006/main"/>
        </p:blipFill>
        <p:spPr>
          <a:xfrm xmlns:a="http://schemas.openxmlformats.org/drawingml/2006/main">
            <a:off x="5953125" y="5048250"/>
            <a:ext cx="4495800" cy="112395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20414"/>
      </p:ext>
    </p:extLst>
  </p:cSld>
</p:sld>
</file>

<file path=ppt/slides/slide7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1248AC"/>
            </a:gs>
            <a:gs pos="30000">
              <a:srgbClr val="1248AC"/>
            </a:gs>
            <a:gs pos="100000">
              <a:srgbClr val="08203F"/>
            </a:gs>
          </a:gsLst>
          <a:lin ang="8100000"/>
        </a:gra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cc8a0c434084f2b"/>
          <a:srcRect xmlns:a="http://schemas.openxmlformats.org/drawingml/2006/main" l="0" t="23728" r="0" b="23728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8305800" y="0"/>
            <a:ext cx="38862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270B89A-DBFE-4004-9924-4E9EDE318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77225" y="0"/>
            <a:ext cx="2857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A80B44F-E171-4F30-989B-5E0ABF5C05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914400"/>
            <a:ext cx="69532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40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40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Sede anfitriona</a:t>
            </a:r>
          </a:p>
        </p:txBody>
      </p:sp>
      <p:pic>
        <p:nvPicPr>
          <p:cNvPr id="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31e2af7c3cc4672"/>
          <a:stretch xmlns:a="http://schemas.openxmlformats.org/drawingml/2006/main"/>
        </p:blipFill>
        <p:spPr>
          <a:xfrm xmlns:a="http://schemas.openxmlformats.org/drawingml/2006/main">
            <a:off x="2095500" y="2760762"/>
            <a:ext cx="4524375" cy="2431852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293282"/>
      </p:ext>
    </p:extLst>
  </p:cSld>
</p:sld>
</file>

<file path=ppt/slides/slide8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1248AC"/>
            </a:gs>
            <a:gs pos="30000">
              <a:srgbClr val="1248AC"/>
            </a:gs>
            <a:gs pos="100000">
              <a:srgbClr val="08203F"/>
            </a:gs>
          </a:gsLst>
          <a:lin ang="8100000"/>
        </a:gra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6d4746aeb774fab"/>
          <a:stretch xmlns:a="http://schemas.openxmlformats.org/drawingml/2006/main"/>
        </p:blipFill>
        <p:spPr>
          <a:xfrm xmlns:a="http://schemas.openxmlformats.org/drawingml/2006/main">
            <a:off x="7524750" y="1194840"/>
            <a:ext cx="3524250" cy="3992071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81AB338-F1C0-4DF1-B936-FC51EB0C00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67950" y="628650"/>
            <a:ext cx="1200150" cy="2381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88FB4C1-078A-4D04-A7A7-AEF9A5E0E5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44288" y="628650"/>
            <a:ext cx="23813" cy="1200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373340B-7B59-4BB8-8D86-6F8DC07F1D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914400"/>
            <a:ext cx="10191750" cy="1866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57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57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Gracias por</a:t>
            </a:r>
          </a:p>
          <a:p xmlns:a="http://schemas.openxmlformats.org/drawingml/2006/main">
            <a:pPr algn="l">
              <a:defRPr sz="57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570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acompañarnos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219FA45-6CB8-47A7-86B8-62EEBB8447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30861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270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defRPr>
            </a:pPr>
            <a:r>
              <a:rPr sz="270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rPr>
              <a:t>La experiencia continúa en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30E8396-5EBB-48EE-A9AE-0979649D31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3705225"/>
            <a:ext cx="1000125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43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43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The Sky Priority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3f754cdd92342e3"/>
          <a:stretch xmlns:a="http://schemas.openxmlformats.org/drawingml/2006/main"/>
        </p:blipFill>
        <p:spPr>
          <a:xfrm xmlns:a="http://schemas.openxmlformats.org/drawingml/2006/main">
            <a:off x="1219200" y="4811911"/>
            <a:ext cx="2857500" cy="1025128"/>
          </a:xfrm>
          <a:prstGeom xmlns:a="http://schemas.openxmlformats.org/drawingml/2006/main" prst="rect">
            <a:avLst/>
          </a:prstGeom>
        </p:spPr>
      </p:pic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b0d9df503a145cf"/>
          <a:stretch xmlns:a="http://schemas.openxmlformats.org/drawingml/2006/main"/>
        </p:blipFill>
        <p:spPr>
          <a:xfrm xmlns:a="http://schemas.openxmlformats.org/drawingml/2006/main">
            <a:off x="6250781" y="3657600"/>
            <a:ext cx="4757738" cy="317182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61150"/>
      </p:ext>
    </p:extLst>
  </p:cSld>
</p:sld>
</file>

<file path=ppt/slides/slide9.xml><?xml version="1.0" encoding="utf-8"?>
<p:sld xmlns:p="http://schemas.openxmlformats.org/presentationml/2006/main">
  <p:cSld>
    <p:bg>
      <p:bgPr>
        <a:gradFill xmlns:a="http://schemas.openxmlformats.org/drawingml/2006/main">
          <a:gsLst>
            <a:gs pos="0">
              <a:srgbClr val="1248AC"/>
            </a:gs>
            <a:gs pos="30000">
              <a:srgbClr val="1248AC"/>
            </a:gs>
            <a:gs pos="100000">
              <a:srgbClr val="08203F"/>
            </a:gs>
          </a:gsLst>
          <a:lin ang="8100000"/>
        </a:gra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5f513e1c29f4cca"/>
          <a:stretch xmlns:a="http://schemas.openxmlformats.org/drawingml/2006/main"/>
        </p:blipFill>
        <p:spPr>
          <a:xfrm xmlns:a="http://schemas.openxmlformats.org/drawingml/2006/main">
            <a:off x="8343900" y="1210434"/>
            <a:ext cx="2571750" cy="2913133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1694294-2DB6-48D6-8DA5-2527A9AE72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67950" y="628650"/>
            <a:ext cx="1200150" cy="2381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F93EC12-FE77-401C-91CD-36380E817C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44288" y="628650"/>
            <a:ext cx="23813" cy="1200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3A56D"/>
          </a:solidFill>
          <a:ln xmlns:a="http://schemas.openxmlformats.org/drawingml/2006/main" w="0">
            <a:noFill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7EBBEEE-5EB9-4E96-8E85-7D9878101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1028700"/>
            <a:ext cx="10191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40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4050" b="0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Producción y tecnología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83E2AFE-0ACF-4E73-B5A1-84FC54C477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2781300"/>
            <a:ext cx="4476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defRPr>
            </a:pPr>
            <a:r>
              <a:rPr sz="225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rPr>
              <a:t>PRODUCCIÓN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5CB7045-EE2C-442D-A115-8065037D53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53200" y="2781300"/>
            <a:ext cx="4762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defRPr>
            </a:pPr>
            <a:r>
              <a:rPr sz="2250" b="0">
                <a:solidFill>
                  <a:srgbClr val="DCE8F5"/>
                </a:solidFill>
                <a:latin typeface="Helvetica Neue"/>
                <a:ea typeface="Helvetica Neue"/>
                <a:cs typeface="Helvetica Neue"/>
              </a:rPr>
              <a:t>TECNOLOGÍA AGÉNTICA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f5013e8322d40ca"/>
          <a:stretch xmlns:a="http://schemas.openxmlformats.org/drawingml/2006/main"/>
        </p:blipFill>
        <p:spPr>
          <a:xfrm xmlns:a="http://schemas.openxmlformats.org/drawingml/2006/main">
            <a:off x="1219200" y="3905250"/>
            <a:ext cx="3810000" cy="1619250"/>
          </a:xfrm>
          <a:prstGeom xmlns:a="http://schemas.openxmlformats.org/drawingml/2006/main" prst="rect">
            <a:avLst/>
          </a:prstGeom>
        </p:spPr>
      </p:pic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cea9bcbcf73420e"/>
          <a:stretch xmlns:a="http://schemas.openxmlformats.org/drawingml/2006/main"/>
        </p:blipFill>
        <p:spPr>
          <a:xfrm xmlns:a="http://schemas.openxmlformats.org/drawingml/2006/main">
            <a:off x="6553200" y="4320455"/>
            <a:ext cx="4400550" cy="69359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7920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2026-09-10T18:49:08.1750000Z</dcterms:created>
  <dcterms:modified xsi:type="dcterms:W3CDTF">2026-09-10T18:49:08.1750000Z</dcterms:modified>
</coreProperties>
</file>